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7506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75303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КҮНДЕЛІКТІ ӨМІРГЕ АРНАЛҒАН КИБЕРҚАУІПСІЗДІК: ПРАКТИКАЛЫҚ КЕҢЕСТЕР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65058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Қазіргі замандағы киберқауіпсіздіктің маңыздылығы күннен-күнге артып келеді. Бұл презентация сіздің күнделікті өміріңізде киберқауіпсіздікті қамтамасыз ету үшін қарапайым, бірақ тиімді кеңестерді ұсынады.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ҚОРЫТЫНДЫ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b="1" kern="0" spc="-36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Киберқауіпсіздік</a:t>
            </a:r>
            <a:r>
              <a:rPr lang="en-US" sz="1750" kern="0" spc="-36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- бұл үздіксіз процесс. Әрқашан сақ болыңыз және ақпаратты тексеріңіз. Киберқауіпсіздік бойынша біліміңізді үнемі арттырып отырыңыз.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2689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КҮШТІ ҚҰПИЯ СӨЗДЕР ЖАСАУ ЖӘНЕ БАСҚАРУ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811429"/>
            <a:ext cx="30288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Құпия сөздің күштілігі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392573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Ұзын, күрделі, әр түрлі таңбалардан тұратын, қайталанбаған құпия сөздерді қолданыңыз.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32928" y="3811429"/>
            <a:ext cx="33030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Құпия сөздерді басқару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32928" y="4392573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LastPass, 1Password сияқты құралдарды пайдаланып құпия сөздерді басқару қауіпсіз әдіс болып табылады.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72067" y="3811429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Екі факторлы аутентификация (2FA)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72067" y="4746903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Google Authenticator немесе SMS арқылы 2FA қосу сіздің есептік жазбаңыздың қауіпсіздігін арттырады.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36CB348-E8D8-5EC4-851B-439CBD0CD362}"/>
              </a:ext>
            </a:extLst>
          </p:cNvPr>
          <p:cNvSpPr/>
          <p:nvPr/>
        </p:nvSpPr>
        <p:spPr>
          <a:xfrm>
            <a:off x="12339263" y="7274103"/>
            <a:ext cx="2291137" cy="8835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31789"/>
            <a:ext cx="66423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ФИШИНГТЕН САҚ БОЛУ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323588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pPr algn="just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530906" y="3235881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Фишингтің анықтамасы - бұл электрондық пошта, хабарламалар арқылы ақпарат алуға бағытталған алдау әдісі.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4685467" y="323588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pPr algn="just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5422583" y="3235881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Күдікті хабарламаларды анықтау үшін грамматикалық қателер, шұғылдық және сілтемелерді тексеріңіз.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93790" y="553235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pPr algn="just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530906" y="553235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Қауіпсіздік үшін сілтемелерді тексеру тәсілдеріне браузердің мекен-жай жолын қарау кіреді.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720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8070" y="3260884"/>
            <a:ext cx="6894076" cy="667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kern="0" spc="-126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ҚҰРЫЛҒЫЛАРДЫ ҚОРҒАУ</a:t>
            </a:r>
            <a:endParaRPr lang="en-US" sz="4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48070" y="4249460"/>
            <a:ext cx="6460331" cy="1588770"/>
          </a:xfrm>
          <a:prstGeom prst="roundRect">
            <a:avLst>
              <a:gd name="adj" fmla="val 565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969407" y="4470797"/>
            <a:ext cx="3484959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kern="0" spc="-63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Антивирустық бағдарлама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69407" y="4932998"/>
            <a:ext cx="6017657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Kaspersky, Norton, Bitdefender сияқты антивирустарды орнатыңыз және үнемі жаңартып отырыңыз.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422118" y="4249460"/>
            <a:ext cx="6460331" cy="1588770"/>
          </a:xfrm>
          <a:prstGeom prst="roundRect">
            <a:avLst>
              <a:gd name="adj" fmla="val 565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643455" y="4470797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kern="0" spc="-63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Жаңартулар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643455" y="4932998"/>
            <a:ext cx="6017657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Операциялық жүйе мен бағдарламаларды үнемі жаңартып отыру қажет (Windows Update, App Store).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48070" y="6051947"/>
            <a:ext cx="6460331" cy="1588770"/>
          </a:xfrm>
          <a:prstGeom prst="roundRect">
            <a:avLst>
              <a:gd name="adj" fmla="val 565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969407" y="6273284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kern="0" spc="-63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Брандмауэр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69407" y="6735485"/>
            <a:ext cx="6017657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Брандмауэрді қосып, конфигурациялаңыз.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422118" y="6051947"/>
            <a:ext cx="6460331" cy="1588770"/>
          </a:xfrm>
          <a:prstGeom prst="roundRect">
            <a:avLst>
              <a:gd name="adj" fmla="val 565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643455" y="6273284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kern="0" spc="-63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Wi-Fi қауіпсіздігі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643455" y="6735485"/>
            <a:ext cx="6017657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WPA3 шифрлауды пайдаланып, күрделі құпия сөз орнатыңыз.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324821B-1DEC-3286-9DA2-A58826269AFD}"/>
              </a:ext>
            </a:extLst>
          </p:cNvPr>
          <p:cNvSpPr/>
          <p:nvPr/>
        </p:nvSpPr>
        <p:spPr>
          <a:xfrm>
            <a:off x="12339263" y="7768947"/>
            <a:ext cx="2291137" cy="388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719594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05984"/>
            <a:ext cx="787759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ӘЛЕУМЕТТІК ЖЕЛІЛЕРДЕГІ ҚАУІПСІЗДІК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89" y="2963704"/>
            <a:ext cx="591075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757493"/>
            <a:ext cx="2389370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Жеке ақпаратты қорғау үшін Facebook, Instagram, Twitter сияқты әлеуметтік желілердің құпиялылық параметрлерін конфигурациялаңыз.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3" y="2963704"/>
            <a:ext cx="591075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425904" y="3757493"/>
            <a:ext cx="2389494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Бейтаныс адамдардан келген сұраныстарды қабылдамаңыз, әсіресе жеке ақпаратты сұрағанда.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7" y="2963704"/>
            <a:ext cx="591075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058138" y="3757493"/>
            <a:ext cx="23893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Артық ақпаратты, мысалы, мекен-жай, телефон нөмірі, саяхат жоспарларын жарияламаңыз.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3991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АҚШАЛАЙ АЛДАУДАН САҚТАНУ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535341" y="2997637"/>
            <a:ext cx="30480" cy="3991928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  <p:txBody>
          <a:bodyPr/>
          <a:lstStyle/>
          <a:p>
            <a:pPr algn="just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760012" y="3492698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  <p:txBody>
          <a:bodyPr/>
          <a:lstStyle/>
          <a:p>
            <a:pPr algn="just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280190" y="32527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pPr algn="just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365260" y="329529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1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669411" y="3224451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Интернет-дүкендерде сатып алу кезінде SSL сертификаты мен HTTPS протоколын тексеріңіз.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6760012" y="4898946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  <p:txBody>
          <a:bodyPr/>
          <a:lstStyle/>
          <a:p>
            <a:pPr algn="just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280190" y="465903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pPr algn="just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365260" y="470154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2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669411" y="4630698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Күдікті инвестиция ұсыныстарынан және пирамидалық схемалардан аулақ болыңыз.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760012" y="630519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  <p:txBody>
          <a:bodyPr/>
          <a:lstStyle/>
          <a:p>
            <a:pPr algn="just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6280190" y="606528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pPr algn="just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365260" y="610778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3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7669411" y="6036945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Банк картасының деректерін ешкімге бермеңіз, әсіресе телефон арқылы немесе электрондық поштамен.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1BA0EEFE-3B33-6F8A-134C-E02B16942CEA}"/>
              </a:ext>
            </a:extLst>
          </p:cNvPr>
          <p:cNvSpPr/>
          <p:nvPr/>
        </p:nvSpPr>
        <p:spPr>
          <a:xfrm>
            <a:off x="12339263" y="7274103"/>
            <a:ext cx="2291137" cy="8835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560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5685" y="3601283"/>
            <a:ext cx="11983045" cy="639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5000"/>
              </a:lnSpc>
              <a:buNone/>
            </a:pPr>
            <a:r>
              <a:rPr lang="en-US" sz="4000" b="1" kern="0" spc="-12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ДЕРЕКТЕРДІ САҚТАУ ЖӘНЕ ҚАЛПЫНА КЕЛТІРУ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685" y="4546997"/>
            <a:ext cx="4399598" cy="81784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20115" y="5671542"/>
            <a:ext cx="3990737" cy="1308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Google Drive, Dropbox немесе сыртқы қатты диск сияқты құралдарды пайдаланып, деректерді үнемі сақтық көшірмесін жасаңыз.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282" y="4546997"/>
            <a:ext cx="4399717" cy="81784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319713" y="5671542"/>
            <a:ext cx="3990856" cy="981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BitLocker немесе VeraCrypt сияқты шифрлау құралдарын пайдаланып, деректерді қорғаңыз.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4999" y="4546997"/>
            <a:ext cx="4399717" cy="81784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719429" y="5671542"/>
            <a:ext cx="3990856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Ақпаратты қайта қалпына келтіру жоспарын әзірлеңіз.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0CB7497-730C-D772-8834-24C2A28FE40E}"/>
              </a:ext>
            </a:extLst>
          </p:cNvPr>
          <p:cNvSpPr/>
          <p:nvPr/>
        </p:nvSpPr>
        <p:spPr>
          <a:xfrm>
            <a:off x="12339263" y="7274103"/>
            <a:ext cx="2291137" cy="8835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884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БАЛАЛАРДЫҢ КИБЕРҚАУІПСІЗДІГІ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3746183"/>
            <a:ext cx="170021" cy="725805"/>
          </a:xfrm>
          <a:prstGeom prst="roundRect">
            <a:avLst>
              <a:gd name="adj" fmla="val 5603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303973" y="3746183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Балаларға киберқауіпсіздік ережелерін үйретіңіз, әсіресе желідегі танысу қаупі мен буллингтен қорғау туралы.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1133951" y="4698802"/>
            <a:ext cx="170021" cy="725805"/>
          </a:xfrm>
          <a:prstGeom prst="roundRect">
            <a:avLst>
              <a:gd name="adj" fmla="val 5603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644134" y="4698802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Kaspersky Safe Kids немесе Qustodio сияқты ата-аналық бақылау құралдарын пайдаланыңыз.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474232" y="5651421"/>
            <a:ext cx="170021" cy="362903"/>
          </a:xfrm>
          <a:prstGeom prst="roundRect">
            <a:avLst>
              <a:gd name="adj" fmla="val 5603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984415" y="5651421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Интернеттегі қауіпсіз мінез-құлықты қалыптастырыңыз.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66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ҮЙ ЖАҒДАЙЫНДАҒЫ SMART ҚҰРЫЛҒЫЛАРДЫ ҚОРҒАУ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857256" y="30344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Қауіпсіздік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524845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Smart құрылғылардың қауіпсіздік мәселелерін ескеріңіз (камералар, динамиктер, тоңазытқыштар).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6731" y="353091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b="1" kern="0" spc="-54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1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9937790" y="33973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Құпия сөз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937790" y="388774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Зауыттық құпия сөздерді өзгертіңіз.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52604" y="391941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b="1" kern="0" spc="-54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2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9937790" y="5486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Жаңарту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9937790" y="5977414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Құрылғылардың бағдарламалық жасақтамасын үнемі жаңартып отырыңыз.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64103" y="6145292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b="1" kern="0" spc="-54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3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1735574" y="5668447"/>
            <a:ext cx="29569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Функцияларды өшіру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793790" y="615886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Қажетсіз функцияларды (микрофон, камера) өшіріңіз.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38230" y="575679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b="1" kern="0" spc="-54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4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4C03133A-1170-8480-7453-5D7B74CB3DED}"/>
              </a:ext>
            </a:extLst>
          </p:cNvPr>
          <p:cNvSpPr/>
          <p:nvPr/>
        </p:nvSpPr>
        <p:spPr>
          <a:xfrm>
            <a:off x="12339263" y="7274103"/>
            <a:ext cx="2291137" cy="8835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416</Words>
  <Application>Microsoft Office PowerPoint</Application>
  <PresentationFormat>Произвольный</PresentationFormat>
  <Paragraphs>66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3" baseType="lpstr">
      <vt:lpstr>Arial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Рахат</cp:lastModifiedBy>
  <cp:revision>3</cp:revision>
  <dcterms:created xsi:type="dcterms:W3CDTF">2025-03-09T20:25:00Z</dcterms:created>
  <dcterms:modified xsi:type="dcterms:W3CDTF">2025-03-09T21:31:26Z</dcterms:modified>
</cp:coreProperties>
</file>